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2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77.png"/><Relationship Id="rId4" Type="http://schemas.openxmlformats.org/officeDocument/2006/relationships/image" Target="../media/image30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2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8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29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1.png"/><Relationship Id="rId9" Type="http://schemas.openxmlformats.org/officeDocument/2006/relationships/image" Target="../media/image113.png"/><Relationship Id="rId1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0.png"/><Relationship Id="rId3" Type="http://schemas.openxmlformats.org/officeDocument/2006/relationships/image" Target="../media/image29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9.png"/><Relationship Id="rId2" Type="http://schemas.openxmlformats.org/officeDocument/2006/relationships/image" Target="../media/image8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66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9.png"/><Relationship Id="rId7" Type="http://schemas.openxmlformats.org/officeDocument/2006/relationships/image" Target="../media/image1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05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29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3" Type="http://schemas.openxmlformats.org/officeDocument/2006/relationships/image" Target="../media/image29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0" Type="http://schemas.openxmlformats.org/officeDocument/2006/relationships/image" Target="../media/image149.png"/><Relationship Id="rId4" Type="http://schemas.openxmlformats.org/officeDocument/2006/relationships/image" Target="../media/image105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9.png"/><Relationship Id="rId7" Type="http://schemas.openxmlformats.org/officeDocument/2006/relationships/image" Target="../media/image1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3.png"/><Relationship Id="rId5" Type="http://schemas.openxmlformats.org/officeDocument/2006/relationships/image" Target="../media/image158.png"/><Relationship Id="rId10" Type="http://schemas.openxmlformats.org/officeDocument/2006/relationships/image" Target="../media/image149.png"/><Relationship Id="rId4" Type="http://schemas.openxmlformats.org/officeDocument/2006/relationships/image" Target="../media/image105.png"/><Relationship Id="rId9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9.png"/><Relationship Id="rId7" Type="http://schemas.openxmlformats.org/officeDocument/2006/relationships/image" Target="../media/image1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49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05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9.png"/><Relationship Id="rId7" Type="http://schemas.openxmlformats.org/officeDocument/2006/relationships/image" Target="../media/image1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85.png"/><Relationship Id="rId4" Type="http://schemas.openxmlformats.org/officeDocument/2006/relationships/image" Target="../media/image105.png"/><Relationship Id="rId9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9.png"/><Relationship Id="rId7" Type="http://schemas.openxmlformats.org/officeDocument/2006/relationships/image" Target="../media/image1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9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74.png"/><Relationship Id="rId4" Type="http://schemas.openxmlformats.org/officeDocument/2006/relationships/image" Target="../media/image105.png"/><Relationship Id="rId9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9.png"/><Relationship Id="rId7" Type="http://schemas.openxmlformats.org/officeDocument/2006/relationships/image" Target="../media/image186.png"/><Relationship Id="rId12" Type="http://schemas.openxmlformats.org/officeDocument/2006/relationships/image" Target="../media/image1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78.png"/><Relationship Id="rId10" Type="http://schemas.openxmlformats.org/officeDocument/2006/relationships/image" Target="../media/image188.png"/><Relationship Id="rId4" Type="http://schemas.openxmlformats.org/officeDocument/2006/relationships/image" Target="../media/image105.png"/><Relationship Id="rId9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9.png"/><Relationship Id="rId7" Type="http://schemas.openxmlformats.org/officeDocument/2006/relationships/image" Target="../media/image1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10" Type="http://schemas.openxmlformats.org/officeDocument/2006/relationships/image" Target="../media/image194.png"/><Relationship Id="rId4" Type="http://schemas.openxmlformats.org/officeDocument/2006/relationships/image" Target="../media/image105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9.png"/><Relationship Id="rId7" Type="http://schemas.openxmlformats.org/officeDocument/2006/relationships/image" Target="../media/image1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85.png"/><Relationship Id="rId4" Type="http://schemas.openxmlformats.org/officeDocument/2006/relationships/image" Target="../media/image105.png"/><Relationship Id="rId9" Type="http://schemas.openxmlformats.org/officeDocument/2006/relationships/image" Target="../media/image1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9.png"/><Relationship Id="rId7" Type="http://schemas.openxmlformats.org/officeDocument/2006/relationships/image" Target="../media/image1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9.png"/><Relationship Id="rId7" Type="http://schemas.openxmlformats.org/officeDocument/2006/relationships/image" Target="../media/image196.png"/><Relationship Id="rId12" Type="http://schemas.openxmlformats.org/officeDocument/2006/relationships/image" Target="../media/image20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201.png"/><Relationship Id="rId4" Type="http://schemas.openxmlformats.org/officeDocument/2006/relationships/image" Target="../media/image105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9.png"/><Relationship Id="rId7" Type="http://schemas.openxmlformats.org/officeDocument/2006/relationships/image" Target="../media/image196.png"/><Relationship Id="rId12" Type="http://schemas.openxmlformats.org/officeDocument/2006/relationships/image" Target="../media/image2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204.png"/><Relationship Id="rId4" Type="http://schemas.openxmlformats.org/officeDocument/2006/relationships/image" Target="../media/image105.png"/><Relationship Id="rId9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9.png"/><Relationship Id="rId7" Type="http://schemas.openxmlformats.org/officeDocument/2006/relationships/image" Target="../media/image20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0.png"/><Relationship Id="rId5" Type="http://schemas.openxmlformats.org/officeDocument/2006/relationships/image" Target="../media/image206.png"/><Relationship Id="rId10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9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9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11.png"/><Relationship Id="rId9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9.png"/><Relationship Id="rId7" Type="http://schemas.openxmlformats.org/officeDocument/2006/relationships/image" Target="../media/image228.png"/><Relationship Id="rId12" Type="http://schemas.openxmlformats.org/officeDocument/2006/relationships/image" Target="../media/image2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0" Type="http://schemas.openxmlformats.org/officeDocument/2006/relationships/image" Target="../media/image239.png"/><Relationship Id="rId4" Type="http://schemas.openxmlformats.org/officeDocument/2006/relationships/image" Target="../media/image11.png"/><Relationship Id="rId9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787" y="645006"/>
            <a:ext cx="16484876" cy="9227926"/>
            <a:chOff x="982787" y="645006"/>
            <a:chExt cx="16484876" cy="9227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787" y="645006"/>
              <a:ext cx="16484876" cy="92279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8966" y="2109224"/>
            <a:ext cx="12081080" cy="26833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6129" y="5279561"/>
            <a:ext cx="10777590" cy="4516146"/>
            <a:chOff x="3576129" y="5279561"/>
            <a:chExt cx="10777590" cy="45161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129" y="5279561"/>
              <a:ext cx="10777590" cy="45161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649" y="122963"/>
            <a:ext cx="5540044" cy="702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6291" y="7496997"/>
            <a:ext cx="4244493" cy="2290221"/>
            <a:chOff x="10576291" y="7496997"/>
            <a:chExt cx="4244493" cy="22902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291" y="7496997"/>
              <a:ext cx="4244493" cy="2290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4804" y="7315130"/>
            <a:ext cx="3256432" cy="2472088"/>
            <a:chOff x="7374804" y="7315130"/>
            <a:chExt cx="3256432" cy="2472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4804" y="7315130"/>
              <a:ext cx="3256432" cy="2472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931" y="7505987"/>
            <a:ext cx="4022307" cy="2274735"/>
            <a:chOff x="3464931" y="7505987"/>
            <a:chExt cx="4022307" cy="22747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4931" y="7505987"/>
              <a:ext cx="4022307" cy="2274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460" y="817324"/>
            <a:ext cx="3521489" cy="12293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87349" y="2824078"/>
            <a:ext cx="5881330" cy="3789234"/>
            <a:chOff x="1787349" y="2824078"/>
            <a:chExt cx="5881330" cy="3789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7349" y="2824078"/>
              <a:ext cx="5881330" cy="37892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85156" y="3822881"/>
            <a:ext cx="1951017" cy="4112954"/>
            <a:chOff x="5185156" y="3822881"/>
            <a:chExt cx="1951017" cy="4112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5156" y="3822881"/>
              <a:ext cx="1951017" cy="41129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95085" y="2652379"/>
            <a:ext cx="2160555" cy="4846204"/>
            <a:chOff x="12195085" y="2652379"/>
            <a:chExt cx="2160555" cy="4846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5085" y="2652379"/>
              <a:ext cx="2160555" cy="4846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6827" y="3923772"/>
            <a:ext cx="1664284" cy="3400010"/>
            <a:chOff x="11306827" y="3923772"/>
            <a:chExt cx="1664284" cy="34000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6827" y="3923772"/>
              <a:ext cx="1664284" cy="340001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391" y="7687409"/>
            <a:ext cx="7152967" cy="15630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37702" y="7687409"/>
            <a:ext cx="7639050" cy="15630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7246" y="1811390"/>
            <a:ext cx="2394011" cy="9777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8734" y="1811390"/>
            <a:ext cx="2394009" cy="9777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42587" y="338063"/>
            <a:ext cx="7600541" cy="8562599"/>
            <a:chOff x="5342587" y="338063"/>
            <a:chExt cx="7600541" cy="8562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587" y="338063"/>
              <a:ext cx="7600541" cy="8562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91026" y="1852483"/>
            <a:ext cx="11303662" cy="1683117"/>
            <a:chOff x="3491026" y="1852483"/>
            <a:chExt cx="11303662" cy="1683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1026" y="1852483"/>
              <a:ext cx="11303662" cy="16831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09713" y="2250543"/>
            <a:ext cx="1964661" cy="10958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4016" y="2250543"/>
            <a:ext cx="1956232" cy="10958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48329" y="3735248"/>
            <a:ext cx="1130127" cy="993699"/>
            <a:chOff x="4448329" y="3735248"/>
            <a:chExt cx="1130127" cy="993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8329" y="3735248"/>
              <a:ext cx="1130127" cy="9936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4661" y="3462684"/>
            <a:ext cx="10396966" cy="69754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39309" y="3902189"/>
            <a:ext cx="4578918" cy="2740752"/>
            <a:chOff x="4339309" y="3902189"/>
            <a:chExt cx="4578918" cy="27407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9309" y="3902189"/>
              <a:ext cx="4578918" cy="27407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74990" y="2064756"/>
            <a:ext cx="1258571" cy="1258571"/>
            <a:chOff x="8374990" y="2064756"/>
            <a:chExt cx="1258571" cy="125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4990" y="2064756"/>
              <a:ext cx="1258571" cy="125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34774" y="1899775"/>
            <a:ext cx="1720807" cy="21980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356029" y="5778247"/>
            <a:ext cx="2248409" cy="251718"/>
            <a:chOff x="5356029" y="5778247"/>
            <a:chExt cx="2248409" cy="2517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029" y="5778247"/>
              <a:ext cx="2248409" cy="2517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1198" y="3531579"/>
            <a:ext cx="4860005" cy="45312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725" y="4464677"/>
            <a:ext cx="4646793" cy="192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5055512" cy="12293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40246" y="3877397"/>
            <a:ext cx="8122290" cy="1837945"/>
            <a:chOff x="4740246" y="3877397"/>
            <a:chExt cx="8122290" cy="18379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0246" y="3877397"/>
              <a:ext cx="8122290" cy="18379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4328" y="4203503"/>
            <a:ext cx="1766310" cy="17111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2116" y="4471595"/>
            <a:ext cx="2485216" cy="8578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1787" y="4441663"/>
            <a:ext cx="2049675" cy="7917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7303" y="5700205"/>
            <a:ext cx="8122290" cy="1837945"/>
            <a:chOff x="6097303" y="5700205"/>
            <a:chExt cx="8122290" cy="18379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7303" y="5700205"/>
              <a:ext cx="8122290" cy="18379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90509" y="6017389"/>
            <a:ext cx="1768024" cy="17111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2096" y="6276898"/>
            <a:ext cx="2485216" cy="8578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1406" y="6277358"/>
            <a:ext cx="2180570" cy="7917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63259" y="2039452"/>
            <a:ext cx="8122290" cy="1837945"/>
            <a:chOff x="3363259" y="2039452"/>
            <a:chExt cx="8122290" cy="1837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3259" y="2039452"/>
              <a:ext cx="8122290" cy="18379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2424" y="2370083"/>
            <a:ext cx="1711454" cy="17111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27301" y="2597413"/>
            <a:ext cx="2485216" cy="8578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52816" y="2588806"/>
            <a:ext cx="2737006" cy="7917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92406" y="7536447"/>
            <a:ext cx="8122290" cy="1837945"/>
            <a:chOff x="7492406" y="7536447"/>
            <a:chExt cx="8122290" cy="18379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92406" y="7536447"/>
              <a:ext cx="8122290" cy="183794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88021" y="7861499"/>
            <a:ext cx="1772310" cy="17111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74283" y="8130647"/>
            <a:ext cx="3737330" cy="857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460" y="817324"/>
            <a:ext cx="4149913" cy="12293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55" y="774027"/>
            <a:ext cx="9628226" cy="6198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6779" y="774027"/>
            <a:ext cx="9628226" cy="619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1166" y="5047973"/>
            <a:ext cx="9628226" cy="52377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355" y="5528358"/>
            <a:ext cx="9628226" cy="33162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0392" y="2295097"/>
            <a:ext cx="1793838" cy="8555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60364" y="6343173"/>
            <a:ext cx="1793838" cy="8555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921" y="2300162"/>
            <a:ext cx="1122703" cy="8555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7180" y="6357420"/>
            <a:ext cx="1329968" cy="8555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79640" y="2451732"/>
            <a:ext cx="3394827" cy="3122199"/>
            <a:chOff x="10979640" y="2451732"/>
            <a:chExt cx="3394827" cy="31221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79640" y="2727294"/>
              <a:ext cx="3394827" cy="2846637"/>
              <a:chOff x="10979640" y="2727294"/>
              <a:chExt cx="3394827" cy="284663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979640" y="2727294"/>
                <a:ext cx="3394827" cy="2846637"/>
                <a:chOff x="10979640" y="2727294"/>
                <a:chExt cx="3394827" cy="284663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979640" y="2727294"/>
                  <a:ext cx="3394827" cy="284663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012919" y="4633741"/>
                <a:ext cx="3326431" cy="933417"/>
                <a:chOff x="11012919" y="4633741"/>
                <a:chExt cx="3326431" cy="933417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13215541" y="4633820"/>
                  <a:ext cx="1116260" cy="932626"/>
                  <a:chOff x="13215541" y="4633820"/>
                  <a:chExt cx="1116260" cy="932626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215541" y="4633820"/>
                    <a:ext cx="1116260" cy="9326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11012919" y="4633741"/>
                  <a:ext cx="1116260" cy="932626"/>
                  <a:chOff x="11012919" y="4633741"/>
                  <a:chExt cx="1116260" cy="932626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012919" y="4633741"/>
                    <a:ext cx="1116260" cy="9326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2105904" y="4633824"/>
                  <a:ext cx="1116260" cy="932626"/>
                  <a:chOff x="12105904" y="4633824"/>
                  <a:chExt cx="1116260" cy="932626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105904" y="4633824"/>
                    <a:ext cx="1116260" cy="932626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4752" y="3381508"/>
              <a:ext cx="2663904" cy="122459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1907" y="2270539"/>
              <a:ext cx="2198508" cy="132497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60068" y="5988439"/>
            <a:ext cx="4697025" cy="118409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3899" y="6009034"/>
            <a:ext cx="3958631" cy="6698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55465" y="2470780"/>
            <a:ext cx="3402555" cy="3076687"/>
            <a:chOff x="3755465" y="2470780"/>
            <a:chExt cx="3402555" cy="30766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755465" y="2694350"/>
              <a:ext cx="3402555" cy="2853117"/>
              <a:chOff x="3755465" y="2694350"/>
              <a:chExt cx="3402555" cy="285311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755465" y="2694350"/>
                <a:ext cx="3402555" cy="2853117"/>
                <a:chOff x="3755465" y="2694350"/>
                <a:chExt cx="3402555" cy="285311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55465" y="2694350"/>
                  <a:ext cx="3402555" cy="285311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768662" y="5092691"/>
                <a:ext cx="3368070" cy="449645"/>
                <a:chOff x="3768662" y="5092691"/>
                <a:chExt cx="3368070" cy="44964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768662" y="5092691"/>
                  <a:ext cx="3368070" cy="44964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0998" y="3350053"/>
              <a:ext cx="2584090" cy="122738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3315" y="2289174"/>
              <a:ext cx="3080146" cy="13279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05382" y="6673618"/>
            <a:ext cx="503696" cy="622554"/>
            <a:chOff x="10105382" y="6673618"/>
            <a:chExt cx="503696" cy="6225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420000">
              <a:off x="10105382" y="6673618"/>
              <a:ext cx="503696" cy="62255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460" y="817324"/>
            <a:ext cx="6339396" cy="122939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3899" y="6713250"/>
            <a:ext cx="4825276" cy="11840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480596" y="6653026"/>
            <a:ext cx="503696" cy="622554"/>
            <a:chOff x="2480596" y="6653026"/>
            <a:chExt cx="503696" cy="6225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420000">
              <a:off x="2480596" y="6653026"/>
              <a:ext cx="503696" cy="62255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66578" y="7229215"/>
            <a:ext cx="5133205" cy="6698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629082" y="8241009"/>
            <a:ext cx="11027551" cy="958250"/>
            <a:chOff x="3629082" y="8241009"/>
            <a:chExt cx="11027551" cy="95825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629082" y="8241009"/>
              <a:ext cx="11027551" cy="958250"/>
              <a:chOff x="3629082" y="8241009"/>
              <a:chExt cx="11027551" cy="95825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29082" y="8241009"/>
                <a:ext cx="11027551" cy="958250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8746" y="8374208"/>
              <a:ext cx="9972555" cy="831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524685" y="826122"/>
            <a:ext cx="608648" cy="2114243"/>
            <a:chOff x="17524685" y="826122"/>
            <a:chExt cx="608648" cy="21142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3257" y="2019300"/>
            <a:ext cx="7402459" cy="5592174"/>
            <a:chOff x="1293257" y="1887579"/>
            <a:chExt cx="7613110" cy="5751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57" y="1887579"/>
              <a:ext cx="7613110" cy="57513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1364" y="7797373"/>
            <a:ext cx="7830879" cy="13313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8569" y="7797373"/>
            <a:ext cx="6390917" cy="13313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60" y="817324"/>
            <a:ext cx="6339396" cy="1229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D56F5C-1122-47E0-9F89-41C34B19F76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43" y="1568970"/>
            <a:ext cx="7311048" cy="626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48276" y="1567841"/>
            <a:ext cx="1703064" cy="6916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22950" y="8117457"/>
            <a:ext cx="11027551" cy="958250"/>
            <a:chOff x="3722950" y="8117457"/>
            <a:chExt cx="11027551" cy="9582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722950" y="8117457"/>
              <a:ext cx="11027551" cy="958250"/>
              <a:chOff x="3722950" y="8117457"/>
              <a:chExt cx="11027551" cy="9582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22950" y="8117457"/>
                <a:ext cx="11027551" cy="95825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2611" y="8250659"/>
              <a:ext cx="9416904" cy="8310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63663" y="1878055"/>
            <a:ext cx="6690950" cy="5947291"/>
            <a:chOff x="5663663" y="1878055"/>
            <a:chExt cx="6690950" cy="59472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27217" y="6253059"/>
              <a:ext cx="3047982" cy="230068"/>
              <a:chOff x="6127217" y="6253059"/>
              <a:chExt cx="3047982" cy="2300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800000">
                <a:off x="6127217" y="6253059"/>
                <a:ext cx="3047982" cy="2300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843075" y="6253059"/>
              <a:ext cx="3047982" cy="230068"/>
              <a:chOff x="8843075" y="6253059"/>
              <a:chExt cx="3047982" cy="23006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800000">
                <a:off x="8843075" y="6253059"/>
                <a:ext cx="3047982" cy="2300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85146" y="3659154"/>
              <a:ext cx="3047982" cy="230068"/>
              <a:chOff x="7485146" y="3659154"/>
              <a:chExt cx="3047982" cy="230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7485146" y="3659154"/>
                <a:ext cx="3047982" cy="230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09864" y="1878055"/>
              <a:ext cx="1398548" cy="1398548"/>
              <a:chOff x="8309864" y="1878055"/>
              <a:chExt cx="1398548" cy="13985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09864" y="1878055"/>
                <a:ext cx="1398548" cy="139854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63663" y="6426798"/>
              <a:ext cx="1398548" cy="1398548"/>
              <a:chOff x="5663663" y="6426798"/>
              <a:chExt cx="1398548" cy="13985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3663" y="6426798"/>
                <a:ext cx="1398548" cy="13985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956064" y="6426798"/>
              <a:ext cx="1398548" cy="1398548"/>
              <a:chOff x="10956064" y="6426798"/>
              <a:chExt cx="1398548" cy="13985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56064" y="6426798"/>
                <a:ext cx="1398548" cy="139854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51071" y="2133071"/>
              <a:ext cx="985559" cy="93931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97302" y="6681814"/>
              <a:ext cx="985559" cy="939316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4889" y="6681814"/>
              <a:ext cx="985559" cy="93931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7352244" y="3725680"/>
              <a:ext cx="3313788" cy="3313788"/>
              <a:chOff x="7352244" y="3725680"/>
              <a:chExt cx="3313788" cy="331378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52244" y="3725680"/>
                <a:ext cx="3313788" cy="331378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529875" y="3903311"/>
              <a:ext cx="2958526" cy="2958526"/>
              <a:chOff x="7529875" y="3903311"/>
              <a:chExt cx="2958526" cy="295852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29875" y="3903311"/>
                <a:ext cx="2958526" cy="295852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3257" y="4475952"/>
              <a:ext cx="2312288" cy="192873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7460" y="817324"/>
            <a:ext cx="6991900" cy="12293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335" y="6728354"/>
            <a:ext cx="2835355" cy="7822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7706" y="3089735"/>
            <a:ext cx="2353476" cy="7822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12402" y="1504755"/>
            <a:ext cx="4775750" cy="3610784"/>
            <a:chOff x="4512402" y="1504755"/>
            <a:chExt cx="4775750" cy="36107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402" y="1504755"/>
              <a:ext cx="4775750" cy="36107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68874" y="3278622"/>
            <a:ext cx="1116341" cy="355834"/>
            <a:chOff x="9668874" y="3278622"/>
            <a:chExt cx="1116341" cy="3558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874" y="3278622"/>
              <a:ext cx="1116341" cy="355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68874" y="6849243"/>
            <a:ext cx="1116341" cy="355834"/>
            <a:chOff x="9668874" y="6849243"/>
            <a:chExt cx="1116341" cy="3558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8874" y="6849243"/>
              <a:ext cx="1116341" cy="3558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28370" y="5107060"/>
            <a:ext cx="4480999" cy="3704713"/>
            <a:chOff x="4628370" y="5107060"/>
            <a:chExt cx="4480999" cy="37047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8370" y="5107060"/>
              <a:ext cx="4480999" cy="370471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460" y="817324"/>
            <a:ext cx="6991900" cy="1229391"/>
          </a:xfrm>
          <a:prstGeom prst="rect">
            <a:avLst/>
          </a:prstGeom>
        </p:spPr>
      </p:pic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687043FD-C962-4143-ABE0-7F4F740E1C38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903" y="5239125"/>
            <a:ext cx="5128169" cy="376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5173" y="8927383"/>
            <a:ext cx="12288706" cy="855533"/>
          </a:xfrm>
          <a:prstGeom prst="rect">
            <a:avLst/>
          </a:prstGeom>
        </p:spPr>
      </p:pic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670EAAA4-9DC6-4A75-B384-AA84C7A48188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413" y="1395664"/>
            <a:ext cx="4997161" cy="38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5281" y="6533401"/>
            <a:ext cx="4561029" cy="16856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01931" y="4141999"/>
            <a:ext cx="5446056" cy="2001716"/>
            <a:chOff x="10501931" y="4141999"/>
            <a:chExt cx="5446056" cy="20017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01931" y="4491780"/>
              <a:ext cx="5446056" cy="1651935"/>
              <a:chOff x="10501931" y="4491780"/>
              <a:chExt cx="5446056" cy="16519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01931" y="4491780"/>
                <a:ext cx="5446056" cy="16519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835911" y="4141999"/>
              <a:ext cx="2428903" cy="740203"/>
              <a:chOff x="10835911" y="4141999"/>
              <a:chExt cx="2428903" cy="74020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35911" y="4141999"/>
                <a:ext cx="2428903" cy="74020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6090" y="5067809"/>
              <a:ext cx="4923330" cy="68089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9719" y="4195582"/>
              <a:ext cx="1893688" cy="8316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460" y="817324"/>
            <a:ext cx="6991900" cy="1229391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BA9CD451-17B9-4562-B902-9664292D460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4" y="2205730"/>
            <a:ext cx="8056706" cy="66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931" y="698554"/>
            <a:ext cx="3915694" cy="30778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8772" y="2562534"/>
            <a:ext cx="3453012" cy="1193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7146" y="2327527"/>
            <a:ext cx="2248409" cy="251718"/>
            <a:chOff x="4107146" y="2327527"/>
            <a:chExt cx="2248409" cy="251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7146" y="2327527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3623" y="2332669"/>
            <a:ext cx="7630813" cy="251718"/>
            <a:chOff x="8173623" y="2332669"/>
            <a:chExt cx="7630813" cy="251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3623" y="2332669"/>
              <a:ext cx="7630813" cy="2517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592" y="1619907"/>
            <a:ext cx="2340513" cy="9574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2096" y="4228455"/>
            <a:ext cx="7662341" cy="251718"/>
            <a:chOff x="8142096" y="4228455"/>
            <a:chExt cx="7662341" cy="2517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2592" y="3515697"/>
            <a:ext cx="2340512" cy="957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42096" y="6124242"/>
            <a:ext cx="7662341" cy="251718"/>
            <a:chOff x="8142096" y="6124242"/>
            <a:chExt cx="7662341" cy="251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6124242"/>
              <a:ext cx="7662341" cy="251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2592" y="5411478"/>
            <a:ext cx="1266761" cy="9574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42096" y="8020028"/>
            <a:ext cx="7662341" cy="251718"/>
            <a:chOff x="8142096" y="8020028"/>
            <a:chExt cx="7662341" cy="251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8020028"/>
              <a:ext cx="7662341" cy="25171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2592" y="7307269"/>
            <a:ext cx="3887649" cy="957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30365" y="1624463"/>
            <a:ext cx="875549" cy="875549"/>
            <a:chOff x="7630365" y="1624463"/>
            <a:chExt cx="875549" cy="875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0365" y="1624463"/>
              <a:ext cx="875549" cy="8755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42394" y="1764535"/>
            <a:ext cx="726110" cy="736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30365" y="3520249"/>
            <a:ext cx="875549" cy="875549"/>
            <a:chOff x="7630365" y="3520249"/>
            <a:chExt cx="875549" cy="875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365" y="3520249"/>
              <a:ext cx="875549" cy="8755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42394" y="3657847"/>
            <a:ext cx="763626" cy="7366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30365" y="5416035"/>
            <a:ext cx="875549" cy="875549"/>
            <a:chOff x="7630365" y="5416035"/>
            <a:chExt cx="875549" cy="8755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0365" y="5416035"/>
              <a:ext cx="875549" cy="8755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32870" y="5550210"/>
            <a:ext cx="764798" cy="7366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30365" y="7311821"/>
            <a:ext cx="875549" cy="875549"/>
            <a:chOff x="7630365" y="7311821"/>
            <a:chExt cx="875549" cy="8755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0365" y="7311821"/>
              <a:ext cx="875549" cy="8755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42394" y="7445996"/>
            <a:ext cx="767729" cy="7366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01966" y="-797649"/>
            <a:ext cx="14313733" cy="130635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9384" y="6840811"/>
            <a:ext cx="6426662" cy="1209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38095" y="4700116"/>
            <a:ext cx="6400952" cy="1883551"/>
            <a:chOff x="9838095" y="4700116"/>
            <a:chExt cx="6400952" cy="18835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8095" y="4700116"/>
              <a:ext cx="6400952" cy="18835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7144" y="5191342"/>
            <a:ext cx="6086939" cy="11811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87788" y="4317751"/>
            <a:ext cx="2882680" cy="745681"/>
            <a:chOff x="10187788" y="4317751"/>
            <a:chExt cx="2882680" cy="7456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7788" y="4317751"/>
              <a:ext cx="2882680" cy="7456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37460" y="4342272"/>
            <a:ext cx="2546794" cy="8799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460" y="817324"/>
            <a:ext cx="6991900" cy="12293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7274" y="2870340"/>
            <a:ext cx="8458898" cy="58108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841" y="2870340"/>
            <a:ext cx="8458898" cy="58108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60" y="817324"/>
            <a:ext cx="4276365" cy="1229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27134" y="2514598"/>
            <a:ext cx="1130127" cy="993699"/>
            <a:chOff x="3127134" y="2514598"/>
            <a:chExt cx="1130127" cy="993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7134" y="2514598"/>
              <a:ext cx="1130127" cy="993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54227" y="2778281"/>
            <a:ext cx="5890267" cy="3525671"/>
            <a:chOff x="2354227" y="2778281"/>
            <a:chExt cx="5890267" cy="35256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4227" y="2778281"/>
              <a:ext cx="5890267" cy="35256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274" y="2870340"/>
            <a:ext cx="8458898" cy="58108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841" y="2870340"/>
            <a:ext cx="8458898" cy="58108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94970" y="-1436549"/>
            <a:ext cx="27075655" cy="13906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56499" y="6954341"/>
            <a:ext cx="6893502" cy="2309151"/>
            <a:chOff x="9956499" y="6954341"/>
            <a:chExt cx="6893502" cy="23091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6499" y="6954341"/>
              <a:ext cx="6893502" cy="23091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4036" y="7428731"/>
            <a:ext cx="6762134" cy="1419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5501" y="2174580"/>
            <a:ext cx="15094712" cy="7253520"/>
            <a:chOff x="1595501" y="2174580"/>
            <a:chExt cx="15094712" cy="7253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5501" y="2174580"/>
              <a:ext cx="15094712" cy="72535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3154" y="6262494"/>
            <a:ext cx="5783175" cy="11811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4523" y="7722160"/>
            <a:ext cx="3076494" cy="7333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82819" y="5662692"/>
            <a:ext cx="457704" cy="565709"/>
            <a:chOff x="9782819" y="5662692"/>
            <a:chExt cx="457704" cy="5657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420000">
              <a:off x="9782819" y="5662692"/>
              <a:ext cx="457704" cy="5657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3620" y="5222205"/>
            <a:ext cx="6164400" cy="7234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3855" y="4429827"/>
            <a:ext cx="2942896" cy="806646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B7C6D739-4361-4838-893D-53415BF2F381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550964" y="3130275"/>
            <a:ext cx="7943692" cy="4223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5501" y="2174580"/>
            <a:ext cx="15094712" cy="7253520"/>
            <a:chOff x="1595501" y="2174580"/>
            <a:chExt cx="15094712" cy="7253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5501" y="2174580"/>
              <a:ext cx="15094712" cy="72535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7848" y="8245541"/>
            <a:ext cx="3270775" cy="7333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09092" y="8216730"/>
            <a:ext cx="4431127" cy="7333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5248" y="2184929"/>
            <a:ext cx="5795518" cy="16713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04338" y="2679137"/>
            <a:ext cx="5938143" cy="1181114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B6E22314-BB67-4A83-91F3-780AE0CDD96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681880" y="4305300"/>
            <a:ext cx="7538320" cy="37384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C666B7-068F-48CC-9111-76EC0C1C34E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55" y="4566961"/>
            <a:ext cx="7025691" cy="329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66205" y="2030815"/>
            <a:ext cx="8598631" cy="6182434"/>
            <a:chOff x="1866205" y="2030815"/>
            <a:chExt cx="8598631" cy="61824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205" y="2030815"/>
              <a:ext cx="8598631" cy="61824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8682" y="2030815"/>
            <a:ext cx="3448447" cy="6171429"/>
            <a:chOff x="10618682" y="2030815"/>
            <a:chExt cx="344844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8682" y="2030815"/>
              <a:ext cx="344844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24272" y="2312042"/>
            <a:ext cx="2288854" cy="5973626"/>
            <a:chOff x="14124272" y="2312042"/>
            <a:chExt cx="2288854" cy="59736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4272" y="2312042"/>
              <a:ext cx="2288854" cy="59736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29082" y="8444215"/>
            <a:ext cx="11027551" cy="958250"/>
            <a:chOff x="3629082" y="8444215"/>
            <a:chExt cx="11027551" cy="9582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629082" y="8444215"/>
              <a:ext cx="11027551" cy="958250"/>
              <a:chOff x="3629082" y="8444215"/>
              <a:chExt cx="11027551" cy="95825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29082" y="8444215"/>
                <a:ext cx="11027551" cy="95825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745" y="8577421"/>
              <a:ext cx="9695155" cy="831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42065" y="2260186"/>
            <a:ext cx="1130127" cy="993699"/>
            <a:chOff x="14042065" y="2260186"/>
            <a:chExt cx="1130127" cy="993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42065" y="2260186"/>
              <a:ext cx="1130127" cy="993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4746" y="2737988"/>
            <a:ext cx="5890267" cy="3525671"/>
            <a:chOff x="9994746" y="2737988"/>
            <a:chExt cx="5890267" cy="35256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4746" y="2737988"/>
              <a:ext cx="5890267" cy="35256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274" y="2870340"/>
            <a:ext cx="8458898" cy="58108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841" y="2870340"/>
            <a:ext cx="8458898" cy="58108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96078" y="-1436549"/>
            <a:ext cx="21877870" cy="13906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64227" y="7031416"/>
            <a:ext cx="6283263" cy="2188494"/>
            <a:chOff x="10264227" y="7031416"/>
            <a:chExt cx="6283263" cy="2188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227" y="7031416"/>
              <a:ext cx="6283263" cy="21884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3930" y="7428731"/>
            <a:ext cx="5703214" cy="14191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5501" y="2174580"/>
            <a:ext cx="15094712" cy="7253520"/>
            <a:chOff x="1595501" y="2174580"/>
            <a:chExt cx="15094712" cy="7253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5501" y="2174580"/>
              <a:ext cx="15094712" cy="72535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962" y="7402821"/>
            <a:ext cx="3076494" cy="7333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5049" y="5736716"/>
            <a:ext cx="5822946" cy="11811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14676" y="5136912"/>
            <a:ext cx="457704" cy="565709"/>
            <a:chOff x="10214676" y="5136912"/>
            <a:chExt cx="457704" cy="5657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420000">
              <a:off x="10214676" y="5136912"/>
              <a:ext cx="457704" cy="5657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5430" y="4696421"/>
            <a:ext cx="6164386" cy="72340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3583" y="3915115"/>
            <a:ext cx="2942896" cy="80664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70C6E4E-D53E-4A16-AD48-85D355931A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413180" y="3619500"/>
            <a:ext cx="8492820" cy="3537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6029" y="5536052"/>
            <a:ext cx="2248409" cy="251718"/>
            <a:chOff x="5356029" y="5536052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29" y="5536052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1194" y="3289384"/>
            <a:ext cx="4545932" cy="4531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3724" y="4222486"/>
            <a:ext cx="4646796" cy="19245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5501" y="2174580"/>
            <a:ext cx="15094712" cy="7253520"/>
            <a:chOff x="1595501" y="2174580"/>
            <a:chExt cx="15094712" cy="7253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5501" y="2174580"/>
              <a:ext cx="15094712" cy="72535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0969" y="5036078"/>
            <a:ext cx="6171429" cy="2012422"/>
            <a:chOff x="10280969" y="5223874"/>
            <a:chExt cx="6171429" cy="2012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0969" y="5223874"/>
              <a:ext cx="6171429" cy="20124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0928" y="7750443"/>
            <a:ext cx="3270775" cy="7333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3058" y="7750443"/>
            <a:ext cx="4431127" cy="7333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5344" y="2184925"/>
            <a:ext cx="5102963" cy="16713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9542" y="2699015"/>
            <a:ext cx="5938143" cy="1181114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CE6A600-61E7-4BF1-8EE4-CAA172370400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561285" y="4381500"/>
            <a:ext cx="7887515" cy="3036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7401" y="2150102"/>
            <a:ext cx="7609486" cy="5951974"/>
            <a:chOff x="1437401" y="2150102"/>
            <a:chExt cx="7609486" cy="5951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01" y="2150102"/>
              <a:ext cx="7609486" cy="5951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9831" y="2035816"/>
            <a:ext cx="660838" cy="6264255"/>
            <a:chOff x="10039831" y="2035816"/>
            <a:chExt cx="660838" cy="6264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9831" y="2035816"/>
              <a:ext cx="660838" cy="6264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33068" y="2359768"/>
            <a:ext cx="2756510" cy="5742308"/>
            <a:chOff x="13633068" y="2359768"/>
            <a:chExt cx="2756510" cy="5742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33068" y="2359768"/>
              <a:ext cx="2756510" cy="57423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76859" y="2040374"/>
            <a:ext cx="2945087" cy="6264255"/>
            <a:chOff x="10576859" y="2040374"/>
            <a:chExt cx="2945087" cy="62642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6859" y="2040374"/>
              <a:ext cx="2945087" cy="62642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60" y="817324"/>
            <a:ext cx="7417933" cy="12293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629082" y="8444215"/>
            <a:ext cx="11027551" cy="958250"/>
            <a:chOff x="3629082" y="8444215"/>
            <a:chExt cx="11027551" cy="9582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629082" y="8444215"/>
              <a:ext cx="11027551" cy="958250"/>
              <a:chOff x="3629082" y="8444215"/>
              <a:chExt cx="11027551" cy="9582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29082" y="8444215"/>
                <a:ext cx="11027551" cy="95825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8745" y="8577421"/>
              <a:ext cx="9695155" cy="831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5360" y="5778248"/>
            <a:ext cx="2248409" cy="251718"/>
            <a:chOff x="6355360" y="5778248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5360" y="5778248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0531" y="3531579"/>
            <a:ext cx="4869822" cy="45312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3055" y="4464678"/>
            <a:ext cx="2503351" cy="19245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889" y="817324"/>
            <a:ext cx="4745135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203073" y="1604753"/>
            <a:ext cx="974628" cy="691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6261" y="8388051"/>
            <a:ext cx="5541008" cy="1181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07253" y="8247614"/>
            <a:ext cx="4123427" cy="1081555"/>
            <a:chOff x="10407253" y="8247614"/>
            <a:chExt cx="4123427" cy="1081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2318" y="8592304"/>
              <a:ext cx="3802221" cy="9616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846525" y="8373693"/>
              <a:ext cx="587421" cy="516508"/>
              <a:chOff x="13846525" y="8373693"/>
              <a:chExt cx="587421" cy="5165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280000">
                <a:off x="13846525" y="8373693"/>
                <a:ext cx="587421" cy="51650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442977" y="6057517"/>
            <a:ext cx="6051979" cy="2192368"/>
            <a:chOff x="9442977" y="6057517"/>
            <a:chExt cx="6051979" cy="21923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42977" y="6057517"/>
              <a:ext cx="6051979" cy="2192368"/>
              <a:chOff x="9442977" y="6057517"/>
              <a:chExt cx="6051979" cy="21923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42977" y="6057517"/>
                <a:ext cx="6051979" cy="219236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94404" y="6356795"/>
              <a:ext cx="1649165" cy="169837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5000" y="6358334"/>
              <a:ext cx="1938047" cy="169837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3685" y="6358334"/>
              <a:ext cx="2226929" cy="16983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12704" y="-641901"/>
            <a:ext cx="10175306" cy="113807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64137" y="1112084"/>
            <a:ext cx="6730819" cy="4916861"/>
            <a:chOff x="8764137" y="1112084"/>
            <a:chExt cx="6730819" cy="49168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4137" y="1112084"/>
              <a:ext cx="6730819" cy="4916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5053" y="5778248"/>
            <a:ext cx="2248409" cy="251718"/>
            <a:chOff x="4295053" y="5778248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5053" y="5778248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6918" y="4464677"/>
            <a:ext cx="7732010" cy="19245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0220" y="3531579"/>
            <a:ext cx="4894361" cy="45312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889" y="817324"/>
            <a:ext cx="3395041" cy="1229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31669" y="1604753"/>
            <a:ext cx="1703059" cy="691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8916" y="2026951"/>
            <a:ext cx="14607882" cy="7562587"/>
            <a:chOff x="1838916" y="2026951"/>
            <a:chExt cx="14607882" cy="7562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916" y="2026951"/>
              <a:ext cx="14607882" cy="75625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362" y="3010556"/>
            <a:ext cx="12657969" cy="6822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5854" y="2113921"/>
            <a:ext cx="2243066" cy="9616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9362" y="4969819"/>
            <a:ext cx="9627188" cy="11965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5854" y="4070966"/>
            <a:ext cx="2697674" cy="9616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9362" y="7422465"/>
            <a:ext cx="8776923" cy="11965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5854" y="6523099"/>
            <a:ext cx="3277174" cy="9616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889" y="817324"/>
            <a:ext cx="3517661" cy="1229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12979" y="1586063"/>
            <a:ext cx="1703059" cy="691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8916" y="2026951"/>
            <a:ext cx="14607882" cy="7562587"/>
            <a:chOff x="1838916" y="2026951"/>
            <a:chExt cx="14607882" cy="7562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916" y="2026951"/>
              <a:ext cx="14607882" cy="75625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6806" y="3471051"/>
            <a:ext cx="10196317" cy="6822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3297" y="2558390"/>
            <a:ext cx="2822566" cy="9616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6806" y="5441875"/>
            <a:ext cx="8605499" cy="6822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33297" y="4538102"/>
            <a:ext cx="2697674" cy="9616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6806" y="7381578"/>
            <a:ext cx="12566772" cy="6822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33297" y="6537553"/>
            <a:ext cx="2697674" cy="9616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ED1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7935" y="5349201"/>
            <a:ext cx="7680497" cy="671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7013" y="3760416"/>
            <a:ext cx="7931689" cy="1490715"/>
            <a:chOff x="5177013" y="3760416"/>
            <a:chExt cx="7931689" cy="1490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5177013" y="3760416"/>
              <a:ext cx="7931689" cy="14907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9305" y="3042800"/>
            <a:ext cx="7502561" cy="31067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4163" y="6953430"/>
            <a:ext cx="5653565" cy="11245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35549" y="4530500"/>
            <a:ext cx="7362259" cy="958250"/>
            <a:chOff x="8735549" y="4530500"/>
            <a:chExt cx="7362259" cy="9582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5549" y="4530500"/>
              <a:ext cx="7362259" cy="9582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266" y="4585174"/>
            <a:ext cx="6364679" cy="10958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60" y="817324"/>
            <a:ext cx="3554702" cy="12293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4770" y="6420915"/>
            <a:ext cx="1029004" cy="1808424"/>
            <a:chOff x="2334770" y="6420915"/>
            <a:chExt cx="1029004" cy="18084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4770" y="6420915"/>
              <a:ext cx="1029004" cy="18084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3386" y="2448374"/>
            <a:ext cx="4906594" cy="5780964"/>
            <a:chOff x="3093386" y="2448374"/>
            <a:chExt cx="4906594" cy="57809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3386" y="2448374"/>
              <a:ext cx="4906594" cy="57809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4160" y="5786974"/>
            <a:ext cx="5976536" cy="1124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8565" y="2511512"/>
            <a:ext cx="6052127" cy="2840929"/>
            <a:chOff x="2098565" y="2511512"/>
            <a:chExt cx="6052127" cy="2840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8565" y="2511512"/>
              <a:ext cx="6052127" cy="2840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9324" y="6148135"/>
            <a:ext cx="6575445" cy="2387413"/>
            <a:chOff x="9589324" y="6148135"/>
            <a:chExt cx="6575445" cy="23874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9324" y="6148135"/>
              <a:ext cx="6575445" cy="2387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71656" y="2748586"/>
            <a:ext cx="7315598" cy="2580747"/>
            <a:chOff x="8971656" y="2748586"/>
            <a:chExt cx="7315598" cy="25807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1656" y="2748586"/>
              <a:ext cx="7315598" cy="25807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1805" y="3596117"/>
            <a:ext cx="6284062" cy="1217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36906" y="2290056"/>
            <a:ext cx="3770486" cy="975336"/>
            <a:chOff x="9436906" y="2290056"/>
            <a:chExt cx="3770486" cy="9753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6906" y="2290056"/>
              <a:ext cx="3770486" cy="975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98460" y="6129087"/>
            <a:ext cx="6988337" cy="2848970"/>
            <a:chOff x="1998460" y="6129087"/>
            <a:chExt cx="6988337" cy="28489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8460" y="6129087"/>
              <a:ext cx="6988337" cy="28489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29069" y="5668194"/>
            <a:ext cx="3770486" cy="975336"/>
            <a:chOff x="2429069" y="5668194"/>
            <a:chExt cx="3770486" cy="975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9069" y="5668194"/>
              <a:ext cx="3770486" cy="9753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76456" y="6853687"/>
            <a:ext cx="4307543" cy="17313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460" y="817324"/>
            <a:ext cx="3554702" cy="122939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62304" y="2347520"/>
            <a:ext cx="2495237" cy="10958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4467" y="5738794"/>
            <a:ext cx="2495236" cy="1095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41976" y="2447866"/>
            <a:ext cx="7553262" cy="5562072"/>
            <a:chOff x="1541976" y="2447866"/>
            <a:chExt cx="7553262" cy="5562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976" y="2447866"/>
              <a:ext cx="7553262" cy="556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9225" y="3725642"/>
            <a:ext cx="7379907" cy="4352366"/>
            <a:chOff x="9549225" y="3725642"/>
            <a:chExt cx="7379907" cy="43523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49225" y="3725642"/>
              <a:ext cx="7379907" cy="2196403"/>
              <a:chOff x="9549225" y="3725642"/>
              <a:chExt cx="7379907" cy="21964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49225" y="3725642"/>
                <a:ext cx="7379907" cy="21964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49225" y="5881604"/>
              <a:ext cx="7379907" cy="2196403"/>
              <a:chOff x="9549225" y="5881604"/>
              <a:chExt cx="7379907" cy="219640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49225" y="5881604"/>
                <a:ext cx="7379907" cy="219640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7239" y="3769008"/>
            <a:ext cx="6788392" cy="18342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3731" y="2955484"/>
            <a:ext cx="2955952" cy="9616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60" y="817324"/>
            <a:ext cx="3517660" cy="12293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1525" y="6043420"/>
            <a:ext cx="4134764" cy="169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3517663" cy="12293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28325" y="2054088"/>
            <a:ext cx="8933333" cy="6990476"/>
            <a:chOff x="1728325" y="2054088"/>
            <a:chExt cx="8933333" cy="69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8325" y="2054088"/>
              <a:ext cx="8927218" cy="6981588"/>
              <a:chOff x="1728325" y="2054088"/>
              <a:chExt cx="8927218" cy="69815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8325" y="2054088"/>
                <a:ext cx="8927218" cy="698158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3888" y="5257564"/>
              <a:ext cx="1174480" cy="4457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8977" y="5292132"/>
              <a:ext cx="1174480" cy="44572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0325" y="5776773"/>
              <a:ext cx="1617973" cy="44572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4306" y="5106058"/>
              <a:ext cx="1307625" cy="44572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938" y="4729093"/>
              <a:ext cx="1480420" cy="4457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6009" y="5058600"/>
              <a:ext cx="1307625" cy="44572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8296" y="5223264"/>
              <a:ext cx="1411074" cy="44572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7393" y="4160445"/>
              <a:ext cx="1307625" cy="4457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7524" y="6960533"/>
            <a:ext cx="6423830" cy="15630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4506" y="1725086"/>
            <a:ext cx="6855882" cy="2848970"/>
            <a:chOff x="9704506" y="1725086"/>
            <a:chExt cx="6855882" cy="28489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04506" y="1725086"/>
              <a:ext cx="6855882" cy="2848970"/>
              <a:chOff x="9704506" y="1725086"/>
              <a:chExt cx="6855882" cy="284897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4506" y="1725086"/>
                <a:ext cx="6855882" cy="284897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1993" y="2084196"/>
              <a:ext cx="2433590" cy="221264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0088" y="2084196"/>
              <a:ext cx="3011353" cy="22126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29323" y="7415022"/>
            <a:ext cx="503696" cy="622554"/>
            <a:chOff x="9929323" y="7415022"/>
            <a:chExt cx="503696" cy="6225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420000">
              <a:off x="9929323" y="7415022"/>
              <a:ext cx="503696" cy="622554"/>
            </a:xfrm>
            <a:prstGeom prst="rect">
              <a:avLst/>
            </a:prstGeom>
          </p:spPr>
        </p:pic>
      </p:grpSp>
      <p:pic>
        <p:nvPicPr>
          <p:cNvPr id="31" name="Object 31">
            <a:extLst>
              <a:ext uri="{FF2B5EF4-FFF2-40B4-BE49-F238E27FC236}">
                <a16:creationId xmlns:a16="http://schemas.microsoft.com/office/drawing/2014/main" id="{E7CE69D6-EDDF-49EC-A9A8-4C2CABC67867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3521489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703" y="1887579"/>
            <a:ext cx="5762308" cy="5423583"/>
            <a:chOff x="6261703" y="1887579"/>
            <a:chExt cx="5762308" cy="5423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1703" y="1887579"/>
              <a:ext cx="5762308" cy="54235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3508" y="2652311"/>
            <a:ext cx="1673158" cy="10335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3521489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9335" y="7738754"/>
            <a:ext cx="8020374" cy="15630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703" y="1887579"/>
            <a:ext cx="5762308" cy="5423583"/>
            <a:chOff x="6261703" y="1887579"/>
            <a:chExt cx="5762308" cy="54235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1703" y="1887579"/>
              <a:ext cx="5762308" cy="5423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4627" y="8172657"/>
            <a:ext cx="503696" cy="622554"/>
            <a:chOff x="5044627" y="8172657"/>
            <a:chExt cx="503696" cy="6225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420000">
              <a:off x="5044627" y="8172657"/>
              <a:ext cx="503696" cy="6225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3508" y="2652311"/>
            <a:ext cx="1673158" cy="10335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9167" y="5194053"/>
            <a:ext cx="1927562" cy="10335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2055" y="5525873"/>
            <a:ext cx="1927562" cy="1033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bigdata00093</cp:lastModifiedBy>
  <cp:revision>8</cp:revision>
  <dcterms:created xsi:type="dcterms:W3CDTF">2021-08-18T14:28:39Z</dcterms:created>
  <dcterms:modified xsi:type="dcterms:W3CDTF">2021-08-18T05:51:35Z</dcterms:modified>
</cp:coreProperties>
</file>